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7"/>
  </p:handoutMasterIdLst>
  <p:sldIdLst>
    <p:sldId id="275" r:id="rId2"/>
    <p:sldId id="281" r:id="rId3"/>
    <p:sldId id="286" r:id="rId4"/>
    <p:sldId id="265" r:id="rId5"/>
    <p:sldId id="287" r:id="rId6"/>
    <p:sldId id="263" r:id="rId7"/>
    <p:sldId id="288" r:id="rId8"/>
    <p:sldId id="289" r:id="rId9"/>
    <p:sldId id="277" r:id="rId10"/>
    <p:sldId id="262" r:id="rId11"/>
    <p:sldId id="258" r:id="rId12"/>
    <p:sldId id="261" r:id="rId13"/>
    <p:sldId id="257" r:id="rId14"/>
    <p:sldId id="269" r:id="rId15"/>
    <p:sldId id="283" r:id="rId16"/>
    <p:sldId id="284" r:id="rId17"/>
    <p:sldId id="266" r:id="rId18"/>
    <p:sldId id="260" r:id="rId19"/>
    <p:sldId id="267" r:id="rId20"/>
    <p:sldId id="264" r:id="rId21"/>
    <p:sldId id="259" r:id="rId22"/>
    <p:sldId id="272" r:id="rId23"/>
    <p:sldId id="268" r:id="rId24"/>
    <p:sldId id="285" r:id="rId25"/>
    <p:sldId id="282" r:id="rId2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2872BF1-1F90-4052-9337-9048D782E52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D959E9A-6C07-46DB-A91E-E0D8573A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3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5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2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3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2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4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9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8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FC5470-AAF5-496F-9F7D-92A5F3006B3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27190-49BE-45DA-8866-AD61734F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of 2023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557463"/>
            <a:ext cx="7962900" cy="3317875"/>
          </a:xfrm>
        </p:spPr>
      </p:pic>
    </p:spTree>
    <p:extLst>
      <p:ext uri="{BB962C8B-B14F-4D97-AF65-F5344CB8AC3E}">
        <p14:creationId xmlns:p14="http://schemas.microsoft.com/office/powerpoint/2010/main" val="25365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to Bring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NAME </a:t>
            </a:r>
            <a:r>
              <a:rPr lang="en-US" b="1" dirty="0"/>
              <a:t>SLIP – This is what you give to the proctor (reader) who will be calling names on the field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Stole</a:t>
            </a:r>
          </a:p>
          <a:p>
            <a:r>
              <a:rPr lang="en-US" b="1" dirty="0" smtClean="0"/>
              <a:t>Optional Medals and/or Cords</a:t>
            </a:r>
          </a:p>
          <a:p>
            <a:r>
              <a:rPr lang="en-US" b="1" dirty="0" smtClean="0"/>
              <a:t>Cap</a:t>
            </a:r>
          </a:p>
          <a:p>
            <a:r>
              <a:rPr lang="en-US" b="1" dirty="0" smtClean="0"/>
              <a:t>Do not bring bags or other items. These cannot be stored.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3857" y="698182"/>
            <a:ext cx="3364990" cy="5486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Processional</a:t>
            </a:r>
          </a:p>
          <a:p>
            <a:r>
              <a:rPr lang="en-US" b="1" dirty="0" smtClean="0"/>
              <a:t>Welcome</a:t>
            </a:r>
          </a:p>
          <a:p>
            <a:r>
              <a:rPr lang="en-US" b="1" dirty="0" smtClean="0"/>
              <a:t>National Anthem</a:t>
            </a:r>
          </a:p>
          <a:p>
            <a:r>
              <a:rPr lang="en-US" b="1" dirty="0" smtClean="0"/>
              <a:t>Recognitions/Speeches</a:t>
            </a:r>
          </a:p>
          <a:p>
            <a:r>
              <a:rPr lang="en-US" b="1" dirty="0" smtClean="0"/>
              <a:t>Awarding of Diplomas</a:t>
            </a:r>
          </a:p>
          <a:p>
            <a:r>
              <a:rPr lang="en-US" b="1" dirty="0" smtClean="0"/>
              <a:t>Turning of </a:t>
            </a:r>
            <a:r>
              <a:rPr lang="en-US" b="1" dirty="0" err="1" smtClean="0"/>
              <a:t>Tassles</a:t>
            </a:r>
            <a:endParaRPr lang="en-US" b="1" dirty="0" smtClean="0"/>
          </a:p>
          <a:p>
            <a:r>
              <a:rPr lang="en-US" b="1" dirty="0" smtClean="0"/>
              <a:t>Recessional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Your Part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980" y="982663"/>
            <a:ext cx="3000840" cy="489267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Col. Ditlevson</a:t>
            </a:r>
          </a:p>
          <a:p>
            <a:r>
              <a:rPr lang="en-US" dirty="0" smtClean="0"/>
              <a:t>Provide Pronunciation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Dr. Phillips</a:t>
            </a:r>
          </a:p>
          <a:p>
            <a:r>
              <a:rPr lang="en-US" dirty="0" smtClean="0"/>
              <a:t>Left over Right</a:t>
            </a:r>
          </a:p>
          <a:p>
            <a:r>
              <a:rPr lang="en-US" dirty="0" smtClean="0"/>
              <a:t>Shake with right</a:t>
            </a:r>
          </a:p>
          <a:p>
            <a:r>
              <a:rPr lang="en-US" dirty="0" smtClean="0"/>
              <a:t>Grab diploma with left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4616" y="2560638"/>
            <a:ext cx="367226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Handshake/1 Posed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Look at Camera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Hold Handshake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Smile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Show Diploma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1"/>
          <a:stretch/>
        </p:blipFill>
        <p:spPr>
          <a:xfrm rot="5400000">
            <a:off x="6836868" y="2395674"/>
            <a:ext cx="3602628" cy="3931920"/>
          </a:xfrm>
        </p:spPr>
      </p:pic>
    </p:spTree>
    <p:extLst>
      <p:ext uri="{BB962C8B-B14F-4D97-AF65-F5344CB8AC3E}">
        <p14:creationId xmlns:p14="http://schemas.microsoft.com/office/powerpoint/2010/main" val="12062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DRESS</a:t>
            </a:r>
            <a:r>
              <a:rPr lang="en-US" b="1" dirty="0"/>
              <a:t>: Please wear your cap and gown </a:t>
            </a:r>
            <a:r>
              <a:rPr lang="en-US" b="1" u="sng" dirty="0"/>
              <a:t>to the ceremony</a:t>
            </a:r>
            <a:r>
              <a:rPr lang="en-US" b="1" dirty="0"/>
              <a:t> (you will not be able to change at the </a:t>
            </a:r>
            <a:r>
              <a:rPr lang="en-US" b="1" dirty="0" smtClean="0"/>
              <a:t>arena).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51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 WILL HAVE TWO SETS OF PHOTOGRAPHERS ON THE </a:t>
            </a:r>
            <a:r>
              <a:rPr lang="en-US" b="1" dirty="0" smtClean="0"/>
              <a:t>Floor.</a:t>
            </a:r>
            <a:r>
              <a:rPr lang="en-US" b="1" dirty="0"/>
              <a:t>  NO OTHERS WILL BE ALLOWED.  </a:t>
            </a:r>
            <a:r>
              <a:rPr lang="en-US" b="1" dirty="0" smtClean="0"/>
              <a:t>Access to the floor isn’t even possible.</a:t>
            </a:r>
          </a:p>
          <a:p>
            <a:r>
              <a:rPr lang="en-US" b="1" dirty="0" smtClean="0"/>
              <a:t>4 x 6 handshake picture is free with your senior dues.</a:t>
            </a:r>
          </a:p>
          <a:p>
            <a:r>
              <a:rPr lang="en-US" b="1" dirty="0" smtClean="0"/>
              <a:t>Information to purchase additional pictures is in your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LIVE STREAM</a:t>
            </a:r>
            <a:r>
              <a:rPr lang="en-US" b="1" dirty="0"/>
              <a:t>: </a:t>
            </a:r>
            <a:r>
              <a:rPr lang="en-US" b="1" dirty="0" smtClean="0"/>
              <a:t>Graduation will </a:t>
            </a:r>
            <a:r>
              <a:rPr lang="en-US" b="1" dirty="0"/>
              <a:t>be live-streamed.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Line up</a:t>
            </a:r>
          </a:p>
          <a:p>
            <a:r>
              <a:rPr lang="en-US" dirty="0" smtClean="0"/>
              <a:t>Walk Through</a:t>
            </a:r>
          </a:p>
          <a:p>
            <a:r>
              <a:rPr lang="en-US" dirty="0" smtClean="0"/>
              <a:t>Ticket Distribution</a:t>
            </a:r>
          </a:p>
          <a:p>
            <a:r>
              <a:rPr lang="en-US" dirty="0" smtClean="0"/>
              <a:t>Field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Please communicate to your guests: </a:t>
            </a:r>
            <a:endParaRPr lang="en-US" b="1" dirty="0" smtClean="0"/>
          </a:p>
          <a:p>
            <a:r>
              <a:rPr lang="en-US" b="1" dirty="0" smtClean="0"/>
              <a:t>Everyone must have a ticket, regardless of age</a:t>
            </a:r>
          </a:p>
          <a:p>
            <a:r>
              <a:rPr lang="en-US" b="1" dirty="0" smtClean="0"/>
              <a:t>We must exit the venue by 9:00 p.m. You will meet your family outside.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Will masks be required? </a:t>
            </a:r>
            <a:endParaRPr lang="en-US" dirty="0"/>
          </a:p>
          <a:p>
            <a:r>
              <a:rPr lang="en-US" i="1" dirty="0" smtClean="0"/>
              <a:t>No.  Masks are optional but not required.</a:t>
            </a:r>
            <a:endParaRPr lang="en-US" dirty="0"/>
          </a:p>
          <a:p>
            <a:r>
              <a:rPr lang="en-US" b="1" dirty="0"/>
              <a:t>What can I do if I am not using all my tickets?</a:t>
            </a:r>
            <a:endParaRPr lang="en-US" dirty="0"/>
          </a:p>
          <a:p>
            <a:r>
              <a:rPr lang="en-US" i="1" dirty="0"/>
              <a:t>Please return unused tickets to </a:t>
            </a:r>
            <a:r>
              <a:rPr lang="en-US" i="1" dirty="0" smtClean="0"/>
              <a:t>the main </a:t>
            </a:r>
            <a:r>
              <a:rPr lang="en-US" i="1" dirty="0"/>
              <a:t>o</a:t>
            </a:r>
            <a:r>
              <a:rPr lang="en-US" i="1" dirty="0" smtClean="0"/>
              <a:t>ffice </a:t>
            </a:r>
            <a:r>
              <a:rPr lang="en-US" i="1" dirty="0"/>
              <a:t>for fellow students who need extras!  THANK YOU!</a:t>
            </a:r>
            <a:endParaRPr lang="en-US" dirty="0"/>
          </a:p>
          <a:p>
            <a:r>
              <a:rPr lang="en-US" b="1" dirty="0"/>
              <a:t>Can I </a:t>
            </a:r>
            <a:r>
              <a:rPr lang="en-US" b="1" dirty="0" smtClean="0"/>
              <a:t>get </a:t>
            </a:r>
            <a:r>
              <a:rPr lang="en-US" b="1" dirty="0"/>
              <a:t>more tickets?</a:t>
            </a:r>
            <a:endParaRPr lang="en-US" dirty="0"/>
          </a:p>
          <a:p>
            <a:r>
              <a:rPr lang="en-US" dirty="0" smtClean="0"/>
              <a:t>We will consider additional ticket requests on a case by case basis for 1 additional ticket per graduate.</a:t>
            </a:r>
            <a:endParaRPr lang="en-US" dirty="0"/>
          </a:p>
          <a:p>
            <a:r>
              <a:rPr lang="en-US" dirty="0"/>
              <a:t> </a:t>
            </a:r>
            <a:r>
              <a:rPr lang="en-US" b="1" dirty="0"/>
              <a:t>Do we have to stay the entire time?</a:t>
            </a:r>
            <a:endParaRPr lang="en-US" dirty="0"/>
          </a:p>
          <a:p>
            <a:r>
              <a:rPr lang="en-US" i="1" dirty="0" smtClean="0"/>
              <a:t>Yes. All graduates must remain until the end of the ceremony.</a:t>
            </a:r>
            <a:endParaRPr lang="en-US" dirty="0"/>
          </a:p>
          <a:p>
            <a:r>
              <a:rPr lang="en-US" i="1" dirty="0"/>
              <a:t>.</a:t>
            </a:r>
            <a:r>
              <a:rPr lang="en-US" b="1" dirty="0"/>
              <a:t>One of my guests is in a wheelchair, where will they sit?</a:t>
            </a:r>
            <a:endParaRPr lang="en-US" dirty="0"/>
          </a:p>
          <a:p>
            <a:r>
              <a:rPr lang="en-US" i="1" dirty="0" smtClean="0"/>
              <a:t>ADA seating is available on a first come; first served basis.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If we keep our young children on our laps, do they need tickets?</a:t>
            </a:r>
            <a:endParaRPr lang="en-US" dirty="0"/>
          </a:p>
          <a:p>
            <a:r>
              <a:rPr lang="en-US" i="1" dirty="0"/>
              <a:t>Everyone needs a ticket.</a:t>
            </a:r>
            <a:endParaRPr lang="en-US" dirty="0"/>
          </a:p>
          <a:p>
            <a:r>
              <a:rPr lang="en-US" b="1" dirty="0"/>
              <a:t>Can I decorate my cap?</a:t>
            </a:r>
            <a:endParaRPr lang="en-US" dirty="0"/>
          </a:p>
          <a:p>
            <a:r>
              <a:rPr lang="en-US" i="1" dirty="0"/>
              <a:t>Yes, but please keep it tasteful! </a:t>
            </a:r>
            <a:endParaRPr lang="en-US" i="1" dirty="0" smtClean="0"/>
          </a:p>
          <a:p>
            <a:r>
              <a:rPr lang="en-US" b="1" i="1" dirty="0" smtClean="0"/>
              <a:t>Can </a:t>
            </a:r>
            <a:r>
              <a:rPr lang="en-US" b="1" i="1" dirty="0"/>
              <a:t>we have refreshments in the stands?</a:t>
            </a:r>
            <a:endParaRPr lang="en-US" dirty="0"/>
          </a:p>
          <a:p>
            <a:r>
              <a:rPr lang="en-US" i="1" dirty="0" smtClean="0"/>
              <a:t>No food or drinks will be permitted into the venue, but a concession stand will be open for purchasing refreshments.</a:t>
            </a:r>
            <a:endParaRPr lang="en-US" dirty="0"/>
          </a:p>
          <a:p>
            <a:r>
              <a:rPr lang="en-US" dirty="0"/>
              <a:t> </a:t>
            </a:r>
            <a:r>
              <a:rPr lang="en-US" b="1" dirty="0"/>
              <a:t>Will signs and balloons be allowed in the stadium?</a:t>
            </a:r>
            <a:endParaRPr lang="en-US" dirty="0"/>
          </a:p>
          <a:p>
            <a:r>
              <a:rPr lang="en-US" i="1" dirty="0" smtClean="0"/>
              <a:t>Balloons</a:t>
            </a:r>
            <a:r>
              <a:rPr lang="en-US" i="1" dirty="0"/>
              <a:t>, noisemakers, or anything that distracts from the ceremonies will not be allowed.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 Pick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 after ceremony</a:t>
            </a:r>
          </a:p>
          <a:p>
            <a:r>
              <a:rPr lang="en-US" dirty="0" smtClean="0"/>
              <a:t>Staging Area where you entered.</a:t>
            </a:r>
          </a:p>
          <a:p>
            <a:endParaRPr lang="en-US" dirty="0"/>
          </a:p>
          <a:p>
            <a:r>
              <a:rPr lang="en-US" dirty="0" smtClean="0"/>
              <a:t>Yearbook, vaccination records, letters from politicians, etc.</a:t>
            </a:r>
          </a:p>
          <a:p>
            <a:r>
              <a:rPr lang="en-US" dirty="0" smtClean="0"/>
              <a:t>Final transcripts will be sent in a few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Today: Rehearsal 7:00-8:30, Field Day 8:30-2:00, go home.</a:t>
            </a:r>
          </a:p>
          <a:p>
            <a:r>
              <a:rPr lang="en-US" dirty="0" smtClean="0"/>
              <a:t>Wednesday- stay away from Gateway</a:t>
            </a:r>
          </a:p>
          <a:p>
            <a:r>
              <a:rPr lang="en-US" dirty="0" smtClean="0"/>
              <a:t>Thursday</a:t>
            </a:r>
            <a:r>
              <a:rPr lang="en-US" dirty="0"/>
              <a:t>- stay away from </a:t>
            </a:r>
            <a:r>
              <a:rPr lang="en-US" dirty="0" smtClean="0"/>
              <a:t>Gateway</a:t>
            </a:r>
          </a:p>
          <a:p>
            <a:r>
              <a:rPr lang="en-US" dirty="0"/>
              <a:t>Friday- stay away from </a:t>
            </a:r>
            <a:r>
              <a:rPr lang="en-US" dirty="0" smtClean="0"/>
              <a:t>Gateway</a:t>
            </a:r>
          </a:p>
          <a:p>
            <a:r>
              <a:rPr lang="en-US" dirty="0" smtClean="0"/>
              <a:t>Saturday</a:t>
            </a:r>
            <a:r>
              <a:rPr lang="en-US" dirty="0"/>
              <a:t>- stay away from </a:t>
            </a:r>
            <a:r>
              <a:rPr lang="en-US" dirty="0" smtClean="0"/>
              <a:t>Gateway</a:t>
            </a:r>
          </a:p>
          <a:p>
            <a:r>
              <a:rPr lang="en-US" dirty="0"/>
              <a:t>Sunday- stay away from </a:t>
            </a:r>
            <a:r>
              <a:rPr lang="en-US" dirty="0" smtClean="0"/>
              <a:t>Gateway</a:t>
            </a:r>
          </a:p>
          <a:p>
            <a:r>
              <a:rPr lang="en-US" dirty="0" smtClean="0"/>
              <a:t>Monday</a:t>
            </a:r>
            <a:r>
              <a:rPr lang="en-US" dirty="0"/>
              <a:t>- stay away from </a:t>
            </a:r>
            <a:r>
              <a:rPr lang="en-US" dirty="0" smtClean="0"/>
              <a:t>Gateway</a:t>
            </a:r>
          </a:p>
          <a:p>
            <a:r>
              <a:rPr lang="en-US" dirty="0"/>
              <a:t>Tuesday- stay away from </a:t>
            </a:r>
            <a:r>
              <a:rPr lang="en-US" dirty="0" smtClean="0"/>
              <a:t>Gateway…….6:00 p.m. report to </a:t>
            </a:r>
            <a:r>
              <a:rPr lang="en-US" dirty="0" err="1" smtClean="0"/>
              <a:t>Chaifetz</a:t>
            </a:r>
            <a:r>
              <a:rPr lang="en-US" dirty="0" smtClean="0"/>
              <a:t> Arena!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9986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32" t="25969" r="21073" b="30448"/>
          <a:stretch/>
        </p:blipFill>
        <p:spPr>
          <a:xfrm>
            <a:off x="635000" y="982132"/>
            <a:ext cx="10687656" cy="40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Arrival: </a:t>
            </a:r>
            <a:r>
              <a:rPr lang="en-US" b="1" dirty="0" smtClean="0"/>
              <a:t>Graduates should arrive </a:t>
            </a:r>
            <a:r>
              <a:rPr lang="en-US" u="sng" dirty="0" smtClean="0"/>
              <a:t>no later than </a:t>
            </a:r>
            <a:r>
              <a:rPr lang="en-US" b="1" dirty="0"/>
              <a:t>6</a:t>
            </a:r>
            <a:r>
              <a:rPr lang="en-US" b="1" dirty="0" smtClean="0"/>
              <a:t>:00 p.m. to get lined up. Gates open at 5:30 p.m</a:t>
            </a:r>
            <a:r>
              <a:rPr lang="en-US" b="1" dirty="0"/>
              <a:t>.</a:t>
            </a:r>
            <a:endParaRPr lang="en-US" b="1" dirty="0" smtClean="0"/>
          </a:p>
          <a:p>
            <a:r>
              <a:rPr lang="en-US" b="1" dirty="0" smtClean="0"/>
              <a:t>Graduates Enter through Gate A on the NW side of the Venue.</a:t>
            </a:r>
          </a:p>
          <a:p>
            <a:r>
              <a:rPr lang="en-US" b="1" u="sng" dirty="0"/>
              <a:t>PARKING</a:t>
            </a:r>
            <a:r>
              <a:rPr lang="en-US" b="1" dirty="0"/>
              <a:t>: </a:t>
            </a:r>
            <a:r>
              <a:rPr lang="en-US" b="1" dirty="0" smtClean="0"/>
              <a:t>Parking is FREE for all guests in the Olive/Compton Garage on Compton Avenue.</a:t>
            </a:r>
          </a:p>
          <a:p>
            <a:r>
              <a:rPr lang="en-US" b="1" dirty="0" smtClean="0"/>
              <a:t>Golf Cart Shuttles will be available.</a:t>
            </a:r>
          </a:p>
          <a:p>
            <a:r>
              <a:rPr lang="en-US" b="1" dirty="0" smtClean="0"/>
              <a:t>Guests Enter through Gates A, B or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95" t="19990" r="24852" b="15703"/>
          <a:stretch/>
        </p:blipFill>
        <p:spPr>
          <a:xfrm>
            <a:off x="1969583" y="738292"/>
            <a:ext cx="865894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This is very important. </a:t>
            </a:r>
            <a:r>
              <a:rPr lang="en-US" b="1" dirty="0" smtClean="0"/>
              <a:t>We </a:t>
            </a:r>
            <a:r>
              <a:rPr lang="en-US" b="1" dirty="0"/>
              <a:t>have </a:t>
            </a:r>
            <a:r>
              <a:rPr lang="en-US" b="1" dirty="0" smtClean="0"/>
              <a:t>agreed to strict </a:t>
            </a:r>
            <a:r>
              <a:rPr lang="en-US" b="1" dirty="0"/>
              <a:t>rules for </a:t>
            </a:r>
            <a:r>
              <a:rPr lang="en-US" b="1" dirty="0" smtClean="0"/>
              <a:t>keeping to our agreed upon time frame.</a:t>
            </a:r>
            <a:r>
              <a:rPr lang="en-US" b="1" dirty="0"/>
              <a:t> </a:t>
            </a:r>
            <a:r>
              <a:rPr lang="en-US" b="1" dirty="0" smtClean="0"/>
              <a:t>Doors </a:t>
            </a:r>
            <a:r>
              <a:rPr lang="en-US" b="1" dirty="0"/>
              <a:t>OPEN AT </a:t>
            </a:r>
            <a:r>
              <a:rPr lang="en-US" b="1" dirty="0" smtClean="0"/>
              <a:t>6:00 </a:t>
            </a:r>
            <a:r>
              <a:rPr lang="en-US" b="1" dirty="0"/>
              <a:t>p.m. </a:t>
            </a:r>
            <a:r>
              <a:rPr lang="en-US" b="1" dirty="0" smtClean="0"/>
              <a:t>Doors </a:t>
            </a:r>
            <a:r>
              <a:rPr lang="en-US" b="1" dirty="0"/>
              <a:t>CLOSE AT </a:t>
            </a:r>
            <a:r>
              <a:rPr lang="en-US" b="1" dirty="0" smtClean="0"/>
              <a:t>9 </a:t>
            </a:r>
            <a:r>
              <a:rPr lang="en-US" b="1" dirty="0"/>
              <a:t>p.m.</a:t>
            </a:r>
            <a:endParaRPr lang="en-US" dirty="0"/>
          </a:p>
          <a:p>
            <a:r>
              <a:rPr lang="en-US" b="1" dirty="0"/>
              <a:t>The graduation starts at 7</a:t>
            </a:r>
            <a:r>
              <a:rPr lang="en-US" b="1" dirty="0" smtClean="0"/>
              <a:t>, </a:t>
            </a:r>
            <a:r>
              <a:rPr lang="en-US" b="1" dirty="0"/>
              <a:t>therefore </a:t>
            </a:r>
            <a:r>
              <a:rPr lang="en-US" b="1" dirty="0" smtClean="0"/>
              <a:t>all graduates should arrive no later than 6. Please </a:t>
            </a:r>
            <a:r>
              <a:rPr lang="en-US" b="1" dirty="0"/>
              <a:t>make sure your family is at the </a:t>
            </a:r>
            <a:r>
              <a:rPr lang="en-US" b="1" dirty="0" smtClean="0"/>
              <a:t>venue </a:t>
            </a:r>
            <a:r>
              <a:rPr lang="en-US" b="1" dirty="0"/>
              <a:t>on time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is at least a 3 minute walk from the parking garage to the venue.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Outside Food or Drink</a:t>
            </a:r>
          </a:p>
          <a:p>
            <a:r>
              <a:rPr lang="en-US" dirty="0" smtClean="0"/>
              <a:t>No Noise Makers (including air horns, whistles, bells, etc.)</a:t>
            </a:r>
          </a:p>
          <a:p>
            <a:r>
              <a:rPr lang="en-US" dirty="0" smtClean="0"/>
              <a:t>No Balloons</a:t>
            </a:r>
          </a:p>
          <a:p>
            <a:r>
              <a:rPr lang="en-US" dirty="0" smtClean="0"/>
              <a:t>No Confetti</a:t>
            </a:r>
          </a:p>
          <a:p>
            <a:r>
              <a:rPr lang="en-US" dirty="0" smtClean="0"/>
              <a:t>No Silly String</a:t>
            </a:r>
          </a:p>
          <a:p>
            <a:r>
              <a:rPr lang="en-US" dirty="0" smtClean="0"/>
              <a:t>No Wrapped or Bagged Gifts</a:t>
            </a:r>
          </a:p>
          <a:p>
            <a:r>
              <a:rPr lang="en-US" dirty="0" smtClean="0"/>
              <a:t>No Weapons (including mace and pocketknives)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Concession Stand open on Concourse by Gate B</a:t>
            </a:r>
          </a:p>
          <a:p>
            <a:r>
              <a:rPr lang="en-US" dirty="0" smtClean="0"/>
              <a:t>Cashless- Credit or Debit Card Only</a:t>
            </a:r>
          </a:p>
          <a:p>
            <a:r>
              <a:rPr lang="en-US" dirty="0" smtClean="0"/>
              <a:t>No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Ticket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842">
            <a:off x="1855265" y="455048"/>
            <a:ext cx="1886176" cy="6144519"/>
          </a:xfrm>
        </p:spPr>
      </p:pic>
      <p:sp>
        <p:nvSpPr>
          <p:cNvPr id="5" name="TextBox 4"/>
          <p:cNvSpPr txBox="1"/>
          <p:nvPr/>
        </p:nvSpPr>
        <p:spPr>
          <a:xfrm>
            <a:off x="7354957" y="2981739"/>
            <a:ext cx="31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Tickets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2362</TotalTime>
  <Words>761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Garamond</vt:lpstr>
      <vt:lpstr>Organic</vt:lpstr>
      <vt:lpstr>Class of 2023</vt:lpstr>
      <vt:lpstr>Agenda</vt:lpstr>
      <vt:lpstr>PowerPoint Presentation</vt:lpstr>
      <vt:lpstr>Get There</vt:lpstr>
      <vt:lpstr>PowerPoint Presentation</vt:lpstr>
      <vt:lpstr>Be on Time</vt:lpstr>
      <vt:lpstr>Prohibited Items</vt:lpstr>
      <vt:lpstr>Concessions</vt:lpstr>
      <vt:lpstr>Graduation Ticket</vt:lpstr>
      <vt:lpstr>Items to Bring</vt:lpstr>
      <vt:lpstr>Event Map</vt:lpstr>
      <vt:lpstr>Order of Event</vt:lpstr>
      <vt:lpstr>Schematic of Your Part</vt:lpstr>
      <vt:lpstr>Proctor</vt:lpstr>
      <vt:lpstr>Handshake</vt:lpstr>
      <vt:lpstr>Pictures</vt:lpstr>
      <vt:lpstr>Dress</vt:lpstr>
      <vt:lpstr>Pictures</vt:lpstr>
      <vt:lpstr>Live Stream</vt:lpstr>
      <vt:lpstr>Reminders</vt:lpstr>
      <vt:lpstr>FAQ’s</vt:lpstr>
      <vt:lpstr>FAQ’s</vt:lpstr>
      <vt:lpstr>Diploma Pick Up</vt:lpstr>
      <vt:lpstr>Schedule</vt:lpstr>
      <vt:lpstr>Questions?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Phillips, Amy R.</dc:creator>
  <cp:lastModifiedBy>Phillips, Amy R.</cp:lastModifiedBy>
  <cp:revision>31</cp:revision>
  <cp:lastPrinted>2022-05-13T17:20:59Z</cp:lastPrinted>
  <dcterms:created xsi:type="dcterms:W3CDTF">2021-05-26T12:27:07Z</dcterms:created>
  <dcterms:modified xsi:type="dcterms:W3CDTF">2023-05-16T16:20:01Z</dcterms:modified>
</cp:coreProperties>
</file>